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4" r:id="rId3"/>
    <p:sldId id="265" r:id="rId4"/>
    <p:sldId id="266" r:id="rId5"/>
  </p:sldIdLst>
  <p:sldSz cx="12192000" cy="6858000"/>
  <p:notesSz cx="7010400" cy="92360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" roundtripDataSignature="AMtx7mj2qoTGmgm7dGuIMMLYYc5glFxZ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0"/>
    <p:restoredTop sz="94513"/>
  </p:normalViewPr>
  <p:slideViewPr>
    <p:cSldViewPr snapToGrid="0" snapToObjects="1">
      <p:cViewPr varScale="1">
        <p:scale>
          <a:sx n="120" d="100"/>
          <a:sy n="120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customschemas.google.com/relationships/presentationmetadata" Target="metadata"/><Relationship Id="rId4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800" tIns="92800" rIns="92800" bIns="92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7499" y="925083"/>
            <a:ext cx="5898367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 cervical proprioception (CP) assessments are subjective and determined by PT opinion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is to create device that gives PTs objective data that shows patients’ ability to sense head and neck position in space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sense head position and angular velocity</a:t>
            </a:r>
            <a:endParaRPr sz="1400" b="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47491" y="2404989"/>
            <a:ext cx="5898375" cy="187739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Conditions</a:t>
            </a:r>
            <a:endParaRPr lang="en-US"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2</a:t>
            </a:r>
            <a:r>
              <a:rPr lang="en-US" b="0" i="0" u="none" strike="noStrike" cap="none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nd</a:t>
            </a: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PCB almost complete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Angular position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mostly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done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10000"/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0000"/>
              <a:buFont typeface="Arial" panose="020B0604020202020204" pitchFamily="34" charset="0"/>
              <a:buChar char="•"/>
            </a:pPr>
            <a:endParaRPr lang="en-US" b="0" i="0" u="none" strike="noStrike" cap="none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490" y="4363052"/>
            <a:ext cx="5898376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Goals/Targets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d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evice will be faster than double standard CPE test time ~10 min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will not need to touch any part of device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Accurately measures head position and speed within 5% error margin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will be mo</a:t>
            </a:r>
            <a:r>
              <a:rPr lang="en-US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and &lt;10lbs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90" y="5663049"/>
            <a:ext cx="5898376" cy="106082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Log file is not being saved to the desktop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Options window is not being created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Angular position values seem a little high</a:t>
            </a:r>
          </a:p>
        </p:txBody>
      </p:sp>
      <p:sp>
        <p:nvSpPr>
          <p:cNvPr id="88" name="Google Shape;88;p1"/>
          <p:cNvSpPr txBox="1"/>
          <p:nvPr/>
        </p:nvSpPr>
        <p:spPr>
          <a:xfrm>
            <a:off x="6046961" y="941739"/>
            <a:ext cx="6060300" cy="12310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Countermeasures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Double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-check Linux/Ubuntu file structure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Check existing windows and compare how they differ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AutoNum type="arabicPeriod"/>
            </a:pPr>
            <a:r>
              <a:rPr lang="en-US" dirty="0">
                <a:solidFill>
                  <a:srgbClr val="FF0000"/>
                </a:solidFill>
                <a:latin typeface="Times New Roman"/>
                <a:cs typeface="Times New Roman"/>
                <a:sym typeface="Times New Roman"/>
              </a:rPr>
              <a:t>Verify values through testing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</a:pPr>
            <a:r>
              <a:rPr lang="en-US" b="0" i="0" u="none" strike="noStrike" cap="none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3.     Integrate scaling factor proportional to error seen through testing</a:t>
            </a:r>
          </a:p>
        </p:txBody>
      </p:sp>
      <p:sp>
        <p:nvSpPr>
          <p:cNvPr id="89" name="Google Shape;89;p1"/>
          <p:cNvSpPr txBox="1"/>
          <p:nvPr/>
        </p:nvSpPr>
        <p:spPr>
          <a:xfrm>
            <a:off x="6046925" y="2276689"/>
            <a:ext cx="3649968" cy="252372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Results</a:t>
            </a:r>
            <a:endParaRPr sz="1400" b="0" i="0" u="sng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 can now calculate final head position relative to starting position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 now stores point coordinates in log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 can be toggled o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and off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Touch screen has been assembled and tested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PCB parts have been sourced and tested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Soldered most difficult PCB components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assembly of device has begun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imes New Roman"/>
              <a:buChar char="•"/>
            </a:pP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Testing appointments with PT students set up for this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u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riday</a:t>
            </a:r>
          </a:p>
        </p:txBody>
      </p:sp>
      <p:sp>
        <p:nvSpPr>
          <p:cNvPr id="90" name="Google Shape;90;p1"/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 15,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046925" y="5277367"/>
            <a:ext cx="6059359" cy="14465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Finish PCB and test (Nathan)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Assemble final version of device (Ethan)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functionality for measuring head velocity (Ethan and George)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b="0" i="0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Finish GUI and anticipate potential bugs in program (George)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4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Conduct and lead final testing for the device (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Keneth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lang="en-US" b="0" i="0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22731" y="2845065"/>
            <a:ext cx="520700" cy="10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BEAB5042-4A9D-794C-A0B9-76864C293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6150" y="2570599"/>
            <a:ext cx="2975522" cy="1626844"/>
          </a:xfrm>
          <a:prstGeom prst="rect">
            <a:avLst/>
          </a:prstGeom>
        </p:spPr>
      </p:pic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446863-31AF-FB4F-9DFE-8CF54DFEB2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0688" y="2289890"/>
            <a:ext cx="1927777" cy="1446509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B7850E7-B063-814F-B9E0-4CF0A254B9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0688" y="3790840"/>
            <a:ext cx="1927778" cy="14184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5ABA1540-59CB-C34D-8864-AD699BB63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901" y="1041990"/>
            <a:ext cx="10287522" cy="562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53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95181D48-6A34-FC49-9A00-E54BB146B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81" y="960718"/>
            <a:ext cx="4507971" cy="5666488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9426581-4242-9E45-98C3-E4194AB82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180" y="960718"/>
            <a:ext cx="6679444" cy="567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55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9CBAF430-7C7E-F141-A454-572478B95311}"/>
              </a:ext>
            </a:extLst>
          </p:cNvPr>
          <p:cNvSpPr/>
          <p:nvPr/>
        </p:nvSpPr>
        <p:spPr>
          <a:xfrm>
            <a:off x="-1" y="-11459"/>
            <a:ext cx="12192000" cy="871622"/>
          </a:xfrm>
          <a:prstGeom prst="rect">
            <a:avLst/>
          </a:prstGeom>
          <a:solidFill>
            <a:srgbClr val="B3C6E7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CervPro</a:t>
            </a:r>
            <a:endParaRPr sz="21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Proprioception Diagnosis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A3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Status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Google Shape;91;p1" descr="A close up of a sign&#10;&#10;Description automatically generated">
            <a:extLst>
              <a:ext uri="{FF2B5EF4-FFF2-40B4-BE49-F238E27FC236}">
                <a16:creationId xmlns:a16="http://schemas.microsoft.com/office/drawing/2014/main" id="{F66DC2C6-C133-F549-9B75-D3130E9FB64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4148" y="89096"/>
            <a:ext cx="2817971" cy="702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1E4EA8F-2A19-B441-A4BF-628411875F42}"/>
              </a:ext>
            </a:extLst>
          </p:cNvPr>
          <p:cNvSpPr txBox="1"/>
          <p:nvPr/>
        </p:nvSpPr>
        <p:spPr>
          <a:xfrm>
            <a:off x="8587947" y="0"/>
            <a:ext cx="3533814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-US" sz="1400" b="0" i="0" u="none" strike="noStrike" cap="none" dirty="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2021</a:t>
            </a:r>
            <a:endParaRPr sz="1400" b="0" i="0" u="none" strike="noStrike" cap="none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Nathan Vielmette, Ethan Grimes, Keneth Chelelgo, and George Cook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Running ex" descr="Running ex">
            <a:hlinkClick r:id="" action="ppaction://media"/>
            <a:extLst>
              <a:ext uri="{FF2B5EF4-FFF2-40B4-BE49-F238E27FC236}">
                <a16:creationId xmlns:a16="http://schemas.microsoft.com/office/drawing/2014/main" id="{F81E3661-D096-F846-9512-220D08DFD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05222" y="956929"/>
            <a:ext cx="3226184" cy="573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2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379</Words>
  <Application>Microsoft Macintosh PowerPoint</Application>
  <PresentationFormat>Widescreen</PresentationFormat>
  <Paragraphs>55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Ethan Grimes</dc:creator>
  <cp:lastModifiedBy>Ethan Grimes</cp:lastModifiedBy>
  <cp:revision>42</cp:revision>
  <dcterms:created xsi:type="dcterms:W3CDTF">2020-09-08T16:58:35Z</dcterms:created>
  <dcterms:modified xsi:type="dcterms:W3CDTF">2021-04-15T03:34:31Z</dcterms:modified>
</cp:coreProperties>
</file>